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7" r:id="rId2"/>
    <p:sldId id="265" r:id="rId3"/>
    <p:sldId id="266" r:id="rId4"/>
    <p:sldId id="262" r:id="rId5"/>
    <p:sldId id="264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3FF5CFAF-8D40-B48C-4167-3D4A99447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8F9CE185-F7D4-326E-6C44-C080E41284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BBC19E1-3C49-AA69-7A89-DAA01BC99C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851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B29A4D68-31C8-E534-4DAD-AB3793081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97EFE769-94A0-9A01-200A-9ECEF313BD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C4A861E-CFB6-A134-54F3-B90CF323CE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05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ternationalhu.com/" TargetMode="External"/><Relationship Id="rId13" Type="http://schemas.openxmlformats.org/officeDocument/2006/relationships/hyperlink" Target="https://thomasmore.be/en/educations/degree-students/information-management-and-multimedia/international-digital-experience-design/mechelen/full-programme#tab-detail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rotterdamuas.com/programmes/exchange/getconnected-media-culture-and-society/" TargetMode="External"/><Relationship Id="rId12" Type="http://schemas.openxmlformats.org/officeDocument/2006/relationships/hyperlink" Target="https://thomasmore.be/en/educations/exchange-programme/journalism/mechel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otterdamuas.com/" TargetMode="External"/><Relationship Id="rId11" Type="http://schemas.openxmlformats.org/officeDocument/2006/relationships/hyperlink" Target="https://thomasmore.be/en/educations/degree-students/international-communication-and-media" TargetMode="External"/><Relationship Id="rId5" Type="http://schemas.openxmlformats.org/officeDocument/2006/relationships/hyperlink" Target="https://www.buas.nl/en/programmes/creative-business" TargetMode="External"/><Relationship Id="rId10" Type="http://schemas.openxmlformats.org/officeDocument/2006/relationships/hyperlink" Target="https://thomasmore.be/en/educations?f%5B0%5D=education_type%3A677&amp;f%5B1%5D=language%3A640&amp;_gl=1*1whe7kt*_up*MQ..*_ga*MTU3ODI1MjMyOS4xNzMwMjk5Njk2*_ga_SN01FYEF3T*MTczMDI5OTY5NS4xLjEuMTczMDI5OTY5NS4wLjAuMA.." TargetMode="External"/><Relationship Id="rId4" Type="http://schemas.openxmlformats.org/officeDocument/2006/relationships/hyperlink" Target="https://www.buas.nl/en/programmes/exchange-programmes" TargetMode="External"/><Relationship Id="rId9" Type="http://schemas.openxmlformats.org/officeDocument/2006/relationships/hyperlink" Target="https://www.internationalhu.com/exchange-programmes/international-commercial-communication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scom.fr/fr/international-iscom/incoming-students" TargetMode="External"/><Relationship Id="rId3" Type="http://schemas.openxmlformats.org/officeDocument/2006/relationships/hyperlink" Target="https://iba.dk/international/bachelor/" TargetMode="External"/><Relationship Id="rId7" Type="http://schemas.openxmlformats.org/officeDocument/2006/relationships/hyperlink" Target="https://www.ltu.se/en/education/programme/tkdsg-bachelor-programme-in-computer-graphics-for-games-and-film" TargetMode="External"/><Relationship Id="rId2" Type="http://schemas.openxmlformats.org/officeDocument/2006/relationships/hyperlink" Target="https://iba.dk/internationa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tu.se/en" TargetMode="External"/><Relationship Id="rId5" Type="http://schemas.openxmlformats.org/officeDocument/2006/relationships/hyperlink" Target="https://www.novia.fi/en/study/exchange-and-double-degree-studies/course-catalogue/degree-programme-in-visual-arts-jakobstad" TargetMode="External"/><Relationship Id="rId10" Type="http://schemas.openxmlformats.org/officeDocument/2006/relationships/hyperlink" Target="https://www.supdepub.com/en/bachelor/" TargetMode="External"/><Relationship Id="rId4" Type="http://schemas.openxmlformats.org/officeDocument/2006/relationships/hyperlink" Target="https://www.novia.fi/en/" TargetMode="External"/><Relationship Id="rId9" Type="http://schemas.openxmlformats.org/officeDocument/2006/relationships/hyperlink" Target="https://www.supdepub.com/en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glish.hs-mannheim.de/study-programmes/bachelor-courses/communication-design.html" TargetMode="External"/><Relationship Id="rId3" Type="http://schemas.openxmlformats.org/officeDocument/2006/relationships/hyperlink" Target="https://dizainokolegija.lt/en/study-program/graphic-communication-design/" TargetMode="External"/><Relationship Id="rId7" Type="http://schemas.openxmlformats.org/officeDocument/2006/relationships/hyperlink" Target="https://www.english.hs-mannheim.de/the-university.html" TargetMode="External"/><Relationship Id="rId2" Type="http://schemas.openxmlformats.org/officeDocument/2006/relationships/hyperlink" Target="https://dizainokolegija.lt/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lu.ee/en/bfm/crossmedia" TargetMode="External"/><Relationship Id="rId5" Type="http://schemas.openxmlformats.org/officeDocument/2006/relationships/hyperlink" Target="https://www.tlu.ee/en/bfm" TargetMode="External"/><Relationship Id="rId10" Type="http://schemas.openxmlformats.org/officeDocument/2006/relationships/hyperlink" Target="https://www.ucm.sk/images/en/erasmus/incoming-students/catalogue-courses/catalogue_of_courses_2024_2025-3.pdf" TargetMode="External"/><Relationship Id="rId4" Type="http://schemas.openxmlformats.org/officeDocument/2006/relationships/hyperlink" Target="https://dizainokolegija.lt/en/study-program/applied-photography/" TargetMode="External"/><Relationship Id="rId9" Type="http://schemas.openxmlformats.org/officeDocument/2006/relationships/hyperlink" Target="https://www.ucm.sk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arcelona.lcieducation.com/en?https%3A%2F%2Fwww.lcibarcelona.com%2FInformation%2Fposgrados-moda%3Futm_source=google&amp;utm_medium=pmax&amp;utm_campaign=IH_ES_BAR_pmax_posgrado_all_local_spa&amp;gad_source=1&amp;gclid=EAIaIQobChMIzvHIg6q2iQMVRqqDBx0sKRhJEAAYASAAEgIBa_D_BwE" TargetMode="External"/><Relationship Id="rId13" Type="http://schemas.openxmlformats.org/officeDocument/2006/relationships/hyperlink" Target="https://www.universidadatlanticomedio.es/grado/comunicacion#pla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aiarts.com/en/plan/degree-photography-audiovisual-creation/" TargetMode="External"/><Relationship Id="rId12" Type="http://schemas.openxmlformats.org/officeDocument/2006/relationships/hyperlink" Target="https://www.universidadatlanticomedio.es/Universidad/Modalidad/Alumnos-Incoming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ulusofona.pt/en/lisboa/bachelor/photograph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iarts.com/en/" TargetMode="External"/><Relationship Id="rId11" Type="http://schemas.openxmlformats.org/officeDocument/2006/relationships/hyperlink" Target="https://barcelona.lcieducation.com/en/programs-and-courses/bachelor-animation" TargetMode="External"/><Relationship Id="rId5" Type="http://schemas.openxmlformats.org/officeDocument/2006/relationships/hyperlink" Target="https://international.eusa.es/downloads/" TargetMode="External"/><Relationship Id="rId15" Type="http://schemas.openxmlformats.org/officeDocument/2006/relationships/hyperlink" Target="https://www.ulusofona.pt/en/lisboa/bachelor/digital-animation" TargetMode="External"/><Relationship Id="rId10" Type="http://schemas.openxmlformats.org/officeDocument/2006/relationships/hyperlink" Target="https://barcelona.lcieducation.com/en/programs-and-courses/bachelor-visual-communication-photography-and-media-arts" TargetMode="External"/><Relationship Id="rId4" Type="http://schemas.openxmlformats.org/officeDocument/2006/relationships/hyperlink" Target="https://international.eusa.es/" TargetMode="External"/><Relationship Id="rId9" Type="http://schemas.openxmlformats.org/officeDocument/2006/relationships/hyperlink" Target="https://barcelona.lcieducation.com/en/programs-and-courses/bachelor-graphic-design" TargetMode="External"/><Relationship Id="rId14" Type="http://schemas.openxmlformats.org/officeDocument/2006/relationships/hyperlink" Target="https://www.ulusofona.pt/en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metropolitan.hu/en/communication-and-media-studies-ba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metropolitan.hu/e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cy.ac.cy/sap/programmes-of-study/bachelor-in-journalism/?lang=en" TargetMode="External"/><Relationship Id="rId5" Type="http://schemas.openxmlformats.org/officeDocument/2006/relationships/hyperlink" Target="https://www.ucy.ac.cy/bpa/programmes-of-study/bsc-in-business-administration-specialization-in-marketing/?lang=en" TargetMode="External"/><Relationship Id="rId4" Type="http://schemas.openxmlformats.org/officeDocument/2006/relationships/hyperlink" Target="https://www.ucy.ac.cy/?lang=en" TargetMode="External"/><Relationship Id="rId9" Type="http://schemas.openxmlformats.org/officeDocument/2006/relationships/hyperlink" Target="https://metropolitan.hu/en/kepzesek?kepzesi_szint=alapkepzes&amp;kepzesi_terulet=muvesz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54985C6-4230-FA15-1C4D-E7E19394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309471"/>
              </p:ext>
            </p:extLst>
          </p:nvPr>
        </p:nvGraphicFramePr>
        <p:xfrm>
          <a:off x="-7258" y="0"/>
          <a:ext cx="9151259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881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281981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602591">
                  <a:extLst>
                    <a:ext uri="{9D8B030D-6E8A-4147-A177-3AD203B41FA5}">
                      <a16:colId xmlns:a16="http://schemas.microsoft.com/office/drawing/2014/main" val="4021807778"/>
                    </a:ext>
                  </a:extLst>
                </a:gridCol>
                <a:gridCol w="189293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4946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628798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Partner </a:t>
                      </a:r>
                      <a:r>
                        <a:rPr lang="cs-CZ" dirty="0" err="1"/>
                        <a:t>institution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Year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Language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Semester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9680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The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Netherlands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96545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4"/>
                        </a:rPr>
                        <a:t>Breda University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Applied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Breda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996429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6"/>
                        </a:rPr>
                        <a:t>Rotterdam </a:t>
                      </a:r>
                      <a:r>
                        <a:rPr lang="cs-CZ" sz="1200" dirty="0" err="1">
                          <a:hlinkClick r:id="rId6"/>
                        </a:rPr>
                        <a:t>Univesity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Applied </a:t>
                      </a:r>
                      <a:r>
                        <a:rPr lang="cs-CZ" sz="1200" dirty="0" err="1">
                          <a:hlinkClick r:id="rId6"/>
                        </a:rPr>
                        <a:t>Sciences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Rotterdam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1023361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HU University of Applied Sciences Utrecht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b="0" dirty="0"/>
                        <a:t>Utrecht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293812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Belgium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93884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10"/>
                        </a:rPr>
                        <a:t>Thomas More – University </a:t>
                      </a:r>
                      <a:r>
                        <a:rPr lang="cs-CZ" sz="1200" dirty="0" err="1">
                          <a:hlinkClick r:id="rId10"/>
                        </a:rPr>
                        <a:t>of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Applied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 err="1"/>
                        <a:t>Mechelen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CMC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LA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95916-60E9-3650-A1DA-F9BF675E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90021A4-9675-4489-2612-5962C66BD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80316"/>
              </p:ext>
            </p:extLst>
          </p:nvPr>
        </p:nvGraphicFramePr>
        <p:xfrm>
          <a:off x="0" y="2"/>
          <a:ext cx="9144000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45748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449189">
                  <a:extLst>
                    <a:ext uri="{9D8B030D-6E8A-4147-A177-3AD203B41FA5}">
                      <a16:colId xmlns:a16="http://schemas.microsoft.com/office/drawing/2014/main" val="138878286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55132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Partner </a:t>
                      </a:r>
                      <a:r>
                        <a:rPr lang="cs-CZ" dirty="0" err="1"/>
                        <a:t>institution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Year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Language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Semester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9389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Denmark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770609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2"/>
                        </a:rPr>
                        <a:t>IBA – International Business </a:t>
                      </a:r>
                      <a:r>
                        <a:rPr lang="cs-CZ" sz="1200" dirty="0" err="1">
                          <a:hlinkClick r:id="rId2"/>
                        </a:rPr>
                        <a:t>Academy</a:t>
                      </a:r>
                      <a:r>
                        <a:rPr lang="cs-CZ" sz="1200" dirty="0"/>
                        <a:t> </a:t>
                      </a:r>
                    </a:p>
                    <a:p>
                      <a:r>
                        <a:rPr lang="cs-CZ" sz="1200" dirty="0" err="1"/>
                        <a:t>Kolding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3"/>
                        </a:rPr>
                        <a:t>CMC</a:t>
                      </a:r>
                    </a:p>
                    <a:p>
                      <a:pPr algn="ctr"/>
                      <a:r>
                        <a:rPr lang="cs-CZ" sz="1200" dirty="0">
                          <a:hlinkClick r:id="rId3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29389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>
                          <a:solidFill>
                            <a:schemeClr val="tx1"/>
                          </a:solidFill>
                        </a:rPr>
                        <a:t>Finnland</a:t>
                      </a:r>
                      <a:endParaRPr lang="cs-CZ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solidFill>
                          <a:schemeClr val="accent4">
                            <a:lumMod val="75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89856"/>
                  </a:ext>
                </a:extLst>
              </a:tr>
              <a:tr h="670730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4"/>
                        </a:rPr>
                        <a:t>Novia</a:t>
                      </a:r>
                      <a:r>
                        <a:rPr lang="cs-CZ" sz="1200" dirty="0">
                          <a:hlinkClick r:id="rId4"/>
                        </a:rPr>
                        <a:t> University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Applied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Jakobstad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5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285056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Sweden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6816"/>
                  </a:ext>
                </a:extLst>
              </a:tr>
              <a:tr h="657103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6"/>
                        </a:rPr>
                        <a:t>Lulea</a:t>
                      </a:r>
                      <a:r>
                        <a:rPr lang="cs-CZ" sz="1200" dirty="0">
                          <a:hlinkClick r:id="rId6"/>
                        </a:rPr>
                        <a:t> University </a:t>
                      </a:r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Technology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Lulea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63792"/>
                  </a:ext>
                </a:extLst>
              </a:tr>
              <a:tr h="29389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France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848094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ISCOM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WS: Paris, Lille, Nice, Bordeaux, Lyon</a:t>
                      </a:r>
                    </a:p>
                    <a:p>
                      <a:pPr algn="l"/>
                      <a:r>
                        <a:rPr lang="cs-CZ" sz="1200" dirty="0"/>
                        <a:t>SS: 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and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475094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9"/>
                        </a:rPr>
                        <a:t>Sup de Pub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Paris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CMC</a:t>
                      </a:r>
                      <a:endParaRPr lang="cs-CZ" sz="1200" dirty="0">
                        <a:hlinkClick r:id="rId10"/>
                      </a:endParaRPr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ABDFC-4688-DD6C-C13E-744C22C48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B03F4-105B-43B2-747E-0FF79C6CC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94CF0D2-946B-5295-1C3A-51832C296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34425"/>
              </p:ext>
            </p:extLst>
          </p:nvPr>
        </p:nvGraphicFramePr>
        <p:xfrm>
          <a:off x="0" y="0"/>
          <a:ext cx="9150004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091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99277">
                  <a:extLst>
                    <a:ext uri="{9D8B030D-6E8A-4147-A177-3AD203B41FA5}">
                      <a16:colId xmlns:a16="http://schemas.microsoft.com/office/drawing/2014/main" val="464107824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1724534941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val="1326792726"/>
                    </a:ext>
                  </a:extLst>
                </a:gridCol>
                <a:gridCol w="1364672">
                  <a:extLst>
                    <a:ext uri="{9D8B030D-6E8A-4147-A177-3AD203B41FA5}">
                      <a16:colId xmlns:a16="http://schemas.microsoft.com/office/drawing/2014/main" val="228058397"/>
                    </a:ext>
                  </a:extLst>
                </a:gridCol>
              </a:tblGrid>
              <a:tr h="6468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Partner </a:t>
                      </a:r>
                      <a:r>
                        <a:rPr lang="cs-CZ" dirty="0" err="1"/>
                        <a:t>institution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Year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Language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Semester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Lithuania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828368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2"/>
                        </a:rPr>
                        <a:t>Vilnius </a:t>
                      </a:r>
                      <a:r>
                        <a:rPr lang="cs-CZ" sz="1200" dirty="0" err="1">
                          <a:hlinkClick r:id="rId2"/>
                        </a:rPr>
                        <a:t>College</a:t>
                      </a:r>
                      <a:r>
                        <a:rPr lang="cs-CZ" sz="1200" dirty="0">
                          <a:hlinkClick r:id="rId2"/>
                        </a:rPr>
                        <a:t> </a:t>
                      </a:r>
                      <a:r>
                        <a:rPr lang="cs-CZ" sz="1200" dirty="0" err="1">
                          <a:hlinkClick r:id="rId2"/>
                        </a:rPr>
                        <a:t>of</a:t>
                      </a:r>
                      <a:r>
                        <a:rPr lang="cs-CZ" sz="1200" dirty="0">
                          <a:hlinkClick r:id="rId2"/>
                        </a:rPr>
                        <a:t> Design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Vilnius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3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4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Estonia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760110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5"/>
                        </a:rPr>
                        <a:t>Baltic</a:t>
                      </a:r>
                      <a:r>
                        <a:rPr lang="cs-CZ" sz="1200" dirty="0">
                          <a:hlinkClick r:id="rId5"/>
                        </a:rPr>
                        <a:t> Film, Media and Art </a:t>
                      </a:r>
                      <a:r>
                        <a:rPr lang="cs-CZ" sz="1200" dirty="0" err="1">
                          <a:hlinkClick r:id="rId5"/>
                        </a:rPr>
                        <a:t>School</a:t>
                      </a:r>
                      <a:r>
                        <a:rPr lang="cs-CZ" sz="1200" dirty="0">
                          <a:hlinkClick r:id="rId5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Tallinn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Germany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54596"/>
                  </a:ext>
                </a:extLst>
              </a:tr>
              <a:tr h="725011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7"/>
                        </a:rPr>
                        <a:t>Mannheim University </a:t>
                      </a:r>
                      <a:r>
                        <a:rPr lang="cs-CZ" sz="1200" dirty="0" err="1">
                          <a:hlinkClick r:id="rId7"/>
                        </a:rPr>
                        <a:t>of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Applied</a:t>
                      </a:r>
                      <a:r>
                        <a:rPr lang="cs-CZ" sz="1200" dirty="0">
                          <a:hlinkClick r:id="rId7"/>
                        </a:rPr>
                        <a:t> </a:t>
                      </a:r>
                      <a:r>
                        <a:rPr lang="cs-CZ" sz="1200" dirty="0" err="1">
                          <a:hlinkClick r:id="rId7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Mannheim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/>
                        <a:t>(German)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848441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Slovakia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480668"/>
                  </a:ext>
                </a:extLst>
              </a:tr>
              <a:tr h="81345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9"/>
                        </a:rPr>
                        <a:t>Univerzita sv. Cyrila a Metoda v Trnavě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Trnava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Slovak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654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64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E84EDACA-1B61-2CBC-0B60-B37E25B60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1477A88-0CAC-C61D-22F5-2F7EBF1D12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416CB95E-DB29-444F-B93F-36C9E1B9C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362943"/>
              </p:ext>
            </p:extLst>
          </p:nvPr>
        </p:nvGraphicFramePr>
        <p:xfrm>
          <a:off x="0" y="0"/>
          <a:ext cx="9144001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463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71010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290535">
                  <a:extLst>
                    <a:ext uri="{9D8B030D-6E8A-4147-A177-3AD203B41FA5}">
                      <a16:colId xmlns:a16="http://schemas.microsoft.com/office/drawing/2014/main" val="2055077036"/>
                    </a:ext>
                  </a:extLst>
                </a:gridCol>
                <a:gridCol w="1965416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56577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3282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Partner </a:t>
                      </a:r>
                      <a:r>
                        <a:rPr lang="cs-CZ" dirty="0" err="1"/>
                        <a:t>institution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Year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Language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Semester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7969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Spain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379356"/>
                  </a:ext>
                </a:extLst>
              </a:tr>
              <a:tr h="70707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4"/>
                        </a:rPr>
                        <a:t>EUSA – University </a:t>
                      </a:r>
                    </a:p>
                    <a:p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Seville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Seville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CMC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5"/>
                        </a:rPr>
                        <a:t>AVE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r>
                        <a:rPr lang="cs-CZ" sz="1200" dirty="0"/>
                        <a:t> (</a:t>
                      </a:r>
                      <a:r>
                        <a:rPr lang="cs-CZ" sz="1200" dirty="0" err="1"/>
                        <a:t>Spanish</a:t>
                      </a:r>
                      <a:r>
                        <a:rPr lang="cs-CZ" sz="1200" dirty="0"/>
                        <a:t>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035118"/>
                  </a:ext>
                </a:extLst>
              </a:tr>
              <a:tr h="804149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6"/>
                        </a:rPr>
                        <a:t>TAI </a:t>
                      </a:r>
                      <a:r>
                        <a:rPr lang="cs-CZ" sz="1200" dirty="0" err="1">
                          <a:hlinkClick r:id="rId6"/>
                        </a:rPr>
                        <a:t>Escuela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r>
                        <a:rPr lang="cs-CZ" sz="1200" dirty="0" err="1">
                          <a:hlinkClick r:id="rId6"/>
                        </a:rPr>
                        <a:t>Universitaria</a:t>
                      </a:r>
                      <a:r>
                        <a:rPr lang="cs-CZ" sz="1200" dirty="0">
                          <a:hlinkClick r:id="rId6"/>
                        </a:rPr>
                        <a:t> de </a:t>
                      </a:r>
                      <a:r>
                        <a:rPr lang="cs-CZ" sz="1200" dirty="0" err="1">
                          <a:hlinkClick r:id="rId6"/>
                        </a:rPr>
                        <a:t>Artes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Madrid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and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r>
                        <a:rPr lang="cs-CZ" sz="1200" dirty="0"/>
                        <a:t> (</a:t>
                      </a:r>
                      <a:r>
                        <a:rPr lang="cs-CZ" sz="1200" dirty="0" err="1"/>
                        <a:t>Spanish</a:t>
                      </a:r>
                      <a:r>
                        <a:rPr lang="cs-CZ" sz="1200" dirty="0"/>
                        <a:t>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442201"/>
                  </a:ext>
                </a:extLst>
              </a:tr>
              <a:tr h="839074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LCI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Barcelona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PAA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AVE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and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r>
                        <a:rPr lang="cs-CZ" sz="1200" dirty="0"/>
                        <a:t> (</a:t>
                      </a:r>
                      <a:r>
                        <a:rPr lang="cs-CZ" sz="1200" dirty="0" err="1"/>
                        <a:t>Spanish</a:t>
                      </a:r>
                      <a:r>
                        <a:rPr lang="cs-CZ" sz="1200" dirty="0"/>
                        <a:t>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757412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2"/>
                        </a:rPr>
                        <a:t>UNAM – </a:t>
                      </a:r>
                      <a:r>
                        <a:rPr lang="cs-CZ" sz="1200" dirty="0" err="1">
                          <a:hlinkClick r:id="rId12"/>
                        </a:rPr>
                        <a:t>Universidad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del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Atlantico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Médio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Gran </a:t>
                      </a:r>
                      <a:r>
                        <a:rPr lang="cs-CZ" sz="1200" dirty="0" err="1"/>
                        <a:t>Canaria</a:t>
                      </a:r>
                      <a:r>
                        <a:rPr lang="cs-CZ" sz="1200" dirty="0"/>
                        <a:t>/Las </a:t>
                      </a:r>
                      <a:r>
                        <a:rPr lang="cs-CZ" sz="1200" dirty="0" err="1"/>
                        <a:t>Palmas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CMC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Spanish</a:t>
                      </a:r>
                      <a:r>
                        <a:rPr lang="cs-CZ" sz="1200" dirty="0"/>
                        <a:t> + </a:t>
                      </a:r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457272"/>
                  </a:ext>
                </a:extLst>
              </a:tr>
              <a:tr h="302416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Portugal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836725"/>
                  </a:ext>
                </a:extLst>
              </a:tr>
              <a:tr h="920856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4"/>
                        </a:rPr>
                        <a:t>Lusófona University 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Lisbon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5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Portuguese</a:t>
                      </a:r>
                      <a:r>
                        <a:rPr lang="cs-CZ" sz="1200" dirty="0"/>
                        <a:t> + </a:t>
                      </a:r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557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FC9A82F2-7752-3D41-CCD1-03998DECF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9CB605B-6143-B4F1-607E-2F908681E48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B263C1FC-269C-7E40-022B-C91FCA439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125068"/>
              </p:ext>
            </p:extLst>
          </p:nvPr>
        </p:nvGraphicFramePr>
        <p:xfrm>
          <a:off x="0" y="0"/>
          <a:ext cx="9144000" cy="514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29672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377000">
                  <a:extLst>
                    <a:ext uri="{9D8B030D-6E8A-4147-A177-3AD203B41FA5}">
                      <a16:colId xmlns:a16="http://schemas.microsoft.com/office/drawing/2014/main" val="2927027846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90055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Partner </a:t>
                      </a:r>
                      <a:r>
                        <a:rPr lang="cs-CZ" dirty="0" err="1"/>
                        <a:t>institution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Study 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Year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Language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study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/>
                        <a:t>Semester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29987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Cyprus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190473"/>
                  </a:ext>
                </a:extLst>
              </a:tr>
              <a:tr h="897669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4"/>
                        </a:rPr>
                        <a:t>University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Cyprus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Nicosia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CMC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6"/>
                        </a:rPr>
                        <a:t>LA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and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Greek</a:t>
                      </a:r>
                      <a:r>
                        <a:rPr lang="cs-CZ" sz="1200" dirty="0"/>
                        <a:t> + </a:t>
                      </a:r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400493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Hungary</a:t>
                      </a:r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4634"/>
                  </a:ext>
                </a:extLst>
              </a:tr>
              <a:tr h="1100227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7"/>
                        </a:rPr>
                        <a:t>Budapest</a:t>
                      </a:r>
                      <a:r>
                        <a:rPr lang="cs-CZ" sz="1200" dirty="0">
                          <a:hlinkClick r:id="rId7"/>
                        </a:rPr>
                        <a:t> Metropolitan University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Budapest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CMC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PAA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/>
                        <a:t>2. and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/>
                        <a:t>English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WS</a:t>
                      </a:r>
                    </a:p>
                    <a:p>
                      <a:pPr algn="ctr"/>
                      <a:r>
                        <a:rPr lang="cs-CZ" sz="1200" dirty="0"/>
                        <a:t>SS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1514566">
                <a:tc>
                  <a:txBody>
                    <a:bodyPr/>
                    <a:lstStyle/>
                    <a:p>
                      <a:pPr algn="l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636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560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444</Words>
  <Application>Microsoft Office PowerPoint</Application>
  <PresentationFormat>Předvádění na obrazovce (16:9)</PresentationFormat>
  <Paragraphs>196</Paragraphs>
  <Slides>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Nováková</dc:creator>
  <cp:lastModifiedBy>HEJLKOVÁ Kateřina</cp:lastModifiedBy>
  <cp:revision>117</cp:revision>
  <dcterms:modified xsi:type="dcterms:W3CDTF">2025-06-05T08:18:59Z</dcterms:modified>
</cp:coreProperties>
</file>